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85" r:id="rId2"/>
    <p:sldId id="286" r:id="rId3"/>
    <p:sldId id="299" r:id="rId4"/>
    <p:sldId id="296" r:id="rId5"/>
    <p:sldId id="297" r:id="rId6"/>
    <p:sldId id="298" r:id="rId7"/>
    <p:sldId id="28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2" autoAdjust="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7410-7F33-4835-AAF6-6447B4FD2C3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7410-7F33-4835-AAF6-6447B4FD2C3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7410-7F33-4835-AAF6-6447B4FD2C3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7410-7F33-4835-AAF6-6447B4FD2C3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7410-7F33-4835-AAF6-6447B4FD2C3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7410-7F33-4835-AAF6-6447B4FD2C3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7410-7F33-4835-AAF6-6447B4FD2C3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7410-7F33-4835-AAF6-6447B4FD2C3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7410-7F33-4835-AAF6-6447B4FD2C3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7410-7F33-4835-AAF6-6447B4FD2C3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7410-7F33-4835-AAF6-6447B4FD2C3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A9A7410-7F33-4835-AAF6-6447B4FD2C3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D03AD53-E0DB-461D-974D-570485098F5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541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solidFill>
                  <a:srgbClr val="0070C0"/>
                </a:solidFill>
                <a:latin typeface="Arial Black" pitchFamily="34" charset="0"/>
              </a:rPr>
              <a:t>Краткая презентация </a:t>
            </a:r>
            <a: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  <a:t>адаптированной образовательной </a:t>
            </a:r>
            <a:r>
              <a:rPr lang="ru-RU" sz="1800" b="1" dirty="0">
                <a:solidFill>
                  <a:srgbClr val="0070C0"/>
                </a:solidFill>
                <a:latin typeface="Arial Black" pitchFamily="34" charset="0"/>
              </a:rPr>
              <a:t>программы </a:t>
            </a:r>
            <a: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  <a:t>для детей с </a:t>
            </a:r>
            <a:b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800" b="1" dirty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1800" b="1" dirty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600" b="1" dirty="0" smtClean="0">
                <a:solidFill>
                  <a:srgbClr val="0070C0"/>
                </a:solidFill>
                <a:latin typeface="Arial Black" pitchFamily="34" charset="0"/>
              </a:rPr>
              <a:t>ЗАДЕРЖКОЙ ПСИХИЧЕСКОГО РАЗВИТИЯ   </a:t>
            </a:r>
            <a:br>
              <a:rPr lang="ru-RU" sz="16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  <a:t>МБДОУ </a:t>
            </a:r>
            <a:b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  <a:t>«</a:t>
            </a:r>
            <a:r>
              <a:rPr lang="ru-RU" sz="1800" b="1" dirty="0">
                <a:solidFill>
                  <a:srgbClr val="0070C0"/>
                </a:solidFill>
                <a:latin typeface="Arial Black" pitchFamily="34" charset="0"/>
              </a:rPr>
              <a:t>Центр развития ребёнка – детский сад №26</a:t>
            </a:r>
            <a: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  <a:t>»</a:t>
            </a:r>
            <a:b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800" b="1" dirty="0">
                <a:solidFill>
                  <a:srgbClr val="0070C0"/>
                </a:solidFill>
                <a:latin typeface="Arial Black" pitchFamily="34" charset="0"/>
              </a:rPr>
              <a:t>Г</a:t>
            </a:r>
            <a: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  <a:t>атчинского муниципального района.</a:t>
            </a:r>
            <a:endParaRPr lang="ru-RU" sz="1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429000"/>
            <a:ext cx="3648406" cy="27363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8168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Адаптированная </a:t>
            </a:r>
            <a:r>
              <a:rPr lang="ru-RU" sz="1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образовательная </a:t>
            </a:r>
            <a:r>
              <a:rPr lang="ru-RU" sz="1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программа для детей с </a:t>
            </a:r>
            <a:r>
              <a:rPr lang="ru-RU" sz="1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ЗПР</a:t>
            </a:r>
            <a:endParaRPr lang="ru-RU" sz="1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Адаптированная </a:t>
            </a:r>
            <a:r>
              <a:rPr lang="ru-RU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основная образовательная </a:t>
            </a:r>
            <a:r>
              <a:rPr lang="ru-RU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  <a:r>
              <a:rPr lang="ru-RU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для детей с ЗПР  далее - </a:t>
            </a:r>
            <a:r>
              <a:rPr lang="ru-RU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Программа -</a:t>
            </a:r>
            <a:r>
              <a:rPr lang="ru-RU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 это образовательная программа, адаптированная для обучения    воспитанников с ограниченными возможностями здоровья </a:t>
            </a:r>
            <a:r>
              <a:rPr lang="ru-RU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( с задержкой психического развития) </a:t>
            </a:r>
            <a:r>
              <a:rPr lang="ru-RU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с учетом особенностей их психофизического развития, индивидуальных возможностей и  обеспечивающая коррекцию нарушений развития и социальную </a:t>
            </a:r>
            <a:r>
              <a:rPr lang="ru-RU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адаптацию  </a:t>
            </a:r>
            <a:r>
              <a:rPr lang="ru-RU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детей в возрасте от </a:t>
            </a:r>
            <a:r>
              <a:rPr lang="ru-RU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ru-RU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лет до 7 лет. </a:t>
            </a:r>
          </a:p>
          <a:p>
            <a:pPr marL="82296" indent="0">
              <a:buNone/>
            </a:pPr>
            <a:r>
              <a:rPr lang="ru-RU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Срок освоения программы </a:t>
            </a:r>
            <a:r>
              <a:rPr lang="ru-RU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2-4 </a:t>
            </a:r>
            <a:r>
              <a:rPr lang="ru-RU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года.</a:t>
            </a:r>
          </a:p>
          <a:p>
            <a:pPr marL="82296" indent="0"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365104"/>
            <a:ext cx="3657600" cy="19132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2581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Адаптированная образовательная программа для детей с ЗПР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5555704"/>
          </a:xfrm>
        </p:spPr>
        <p:txBody>
          <a:bodyPr>
            <a:normAutofit fontScale="32500" lnSpcReduction="20000"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r>
              <a:rPr lang="ru-RU" sz="3700" b="1" dirty="0" smtClean="0"/>
              <a:t>Целью  </a:t>
            </a:r>
            <a:r>
              <a:rPr lang="ru-RU" sz="3700" dirty="0" smtClean="0"/>
              <a:t> </a:t>
            </a:r>
            <a:r>
              <a:rPr lang="ru-RU" sz="3700" dirty="0"/>
              <a:t>является обеспечение условий для дошкольного образования детей дошкольного возраста с задержкой психического развития с учетом их индивидуально-типологических особенностей и особых образовательных потребностей.</a:t>
            </a:r>
          </a:p>
          <a:p>
            <a:r>
              <a:rPr lang="ru-RU" sz="3700" b="1" dirty="0"/>
              <a:t>Задачи</a:t>
            </a:r>
            <a:endParaRPr lang="ru-RU" sz="3700" dirty="0"/>
          </a:p>
          <a:p>
            <a:r>
              <a:rPr lang="ru-RU" sz="3700" dirty="0"/>
              <a:t>-создание благоприятных условий для всестороннего развития и образования детей с ЗПР в соответствии с их возрастными, индивидуально-типологическими особенностями и особыми образовательными потребностями; амплификации образовательных воздействий. </a:t>
            </a:r>
          </a:p>
          <a:p>
            <a:r>
              <a:rPr lang="ru-RU" sz="3700" dirty="0"/>
              <a:t>- создание оптимальных условий для охраны и укрепления физического и психического здоровья детей с ЗПР; </a:t>
            </a:r>
          </a:p>
          <a:p>
            <a:r>
              <a:rPr lang="ru-RU" sz="3700" dirty="0"/>
              <a:t>- обеспечение психолого-педагогических условий для развития способностей и личностного потенциала каждого ребенка как субъекта отношений с самим собой, с другими детьми, взрослыми и окружающим миром; </a:t>
            </a:r>
          </a:p>
          <a:p>
            <a:r>
              <a:rPr lang="ru-RU" sz="3700" dirty="0"/>
              <a:t>- целенаправленное комплексное психолого-педагогическое сопровождение ребёнка с ЗПР и квалифицированная коррекция недостатков в развитии. </a:t>
            </a:r>
          </a:p>
          <a:p>
            <a:r>
              <a:rPr lang="ru-RU" sz="3700" dirty="0"/>
              <a:t>- выстраивание индивидуального коррекционно-образовательного маршрута на основе изучения особенностей развития ребенка, его потенциальных возможностей и способностей; </a:t>
            </a:r>
          </a:p>
          <a:p>
            <a:r>
              <a:rPr lang="ru-RU" sz="3700" dirty="0"/>
              <a:t>- подготовка детей с ЗПР ко второй ступени (начальная школа) обучения с учетом целевых ориентиров ДО; </a:t>
            </a:r>
          </a:p>
          <a:p>
            <a:r>
              <a:rPr lang="ru-RU" sz="3700" dirty="0"/>
              <a:t>- взаимодействие с семьей для обеспечения полноценного развития детей с ЗПР; оказание консультативной и методической помощи родителям в вопросах коррекционного воспитания, обучения и оздоровления детей с ЗПР. </a:t>
            </a:r>
          </a:p>
          <a:p>
            <a:r>
              <a:rPr lang="ru-RU" sz="3700" dirty="0"/>
              <a:t>- обеспечение необходимых санитарно-гигиенических условий, проектирование специальной предметно-пространственной развивающей среды, создание атмосферы психологического комфорта</a:t>
            </a:r>
            <a:r>
              <a:rPr lang="ru-RU" sz="3700" dirty="0" smtClean="0"/>
              <a:t>.</a:t>
            </a:r>
            <a:endParaRPr lang="ru-RU" sz="3700" dirty="0"/>
          </a:p>
        </p:txBody>
      </p:sp>
    </p:spTree>
    <p:extLst>
      <p:ext uri="{BB962C8B-B14F-4D97-AF65-F5344CB8AC3E}">
        <p14:creationId xmlns:p14="http://schemas.microsoft.com/office/powerpoint/2010/main" val="820651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Адаптированная </a:t>
            </a:r>
            <a:r>
              <a:rPr lang="ru-RU" sz="1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образовательная </a:t>
            </a:r>
            <a:r>
              <a:rPr lang="ru-RU" sz="1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программа для детей с </a:t>
            </a:r>
            <a:r>
              <a:rPr lang="ru-RU" sz="1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ЗПР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02336" lvl="1" indent="0">
              <a:buNone/>
            </a:pPr>
            <a:r>
              <a:rPr lang="ru-RU" sz="2500" b="1" dirty="0" smtClean="0">
                <a:latin typeface="+mj-lt"/>
              </a:rPr>
              <a:t>Адаптированная основная образовательная программа дошкольного образования  (далее - Программа) Муниципального бюджетного дошкольного образовательного учреждения «Центр развития ребёнка -детский сад №26»  разработана педагогическим коллективом в соответствии с нормативными документами:</a:t>
            </a:r>
            <a:endParaRPr lang="ru-RU" sz="2500" dirty="0">
              <a:latin typeface="+mj-lt"/>
            </a:endParaRPr>
          </a:p>
          <a:p>
            <a:r>
              <a:rPr lang="ru-RU" sz="2500" dirty="0">
                <a:latin typeface="+mj-lt"/>
              </a:rPr>
              <a:t>Федеральный закон от 29 декабря 2012г. №273-ФЗ «Об образовании в Российской Федерации»;</a:t>
            </a:r>
          </a:p>
          <a:p>
            <a:r>
              <a:rPr lang="ru-RU" sz="2500" dirty="0">
                <a:latin typeface="+mj-lt"/>
              </a:rPr>
              <a:t>Федеральный государственный образовательный стандарт дошкольного образования, утвержденный Приказом Министерства образования и науки Российской Федерации от 17 октября 2013г. №1155;</a:t>
            </a:r>
          </a:p>
          <a:p>
            <a:r>
              <a:rPr lang="ru-RU" sz="2500" dirty="0">
                <a:latin typeface="+mj-lt"/>
              </a:rPr>
              <a:t>Постановление Главного государственного санитарного врача Российской Федерации от 28.09.2020 № 28 «Об утверждении санитарных правил СП 2.4. 3648-20 «Санитарно-эпидемиологические требования к организациям воспитания и обучения, отдыха и оздоровления детей и молодежи»;</a:t>
            </a:r>
          </a:p>
          <a:p>
            <a:r>
              <a:rPr lang="ru-RU" sz="2500" dirty="0">
                <a:latin typeface="+mj-lt"/>
              </a:rPr>
              <a:t>Приказ Министерства просвещения Российской Федерации от 31 июля 2020 года №373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образования»;</a:t>
            </a:r>
          </a:p>
          <a:p>
            <a:r>
              <a:rPr lang="ru-RU" sz="2500" dirty="0">
                <a:latin typeface="+mj-lt"/>
              </a:rPr>
              <a:t>Устав Муниципального бюджетного дошкольного образовательного учреждения МБДОУ «Центр развития ребёнка – детский сад №26»  </a:t>
            </a:r>
          </a:p>
          <a:p>
            <a:pPr lvl="1"/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231868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Адаптированная </a:t>
            </a:r>
            <a:r>
              <a:rPr lang="ru-RU" sz="1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образовательная </a:t>
            </a:r>
            <a:r>
              <a:rPr lang="ru-RU" sz="1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программа для детей с </a:t>
            </a:r>
            <a:r>
              <a:rPr lang="ru-RU" sz="1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ЗПР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b="1" dirty="0"/>
              <a:t>Обязательная часть программы составлена</a:t>
            </a:r>
            <a:r>
              <a:rPr lang="ru-RU" sz="1400" dirty="0"/>
              <a:t> на основании примерной адаптированной образовательной программы дошкольного образования детей с задержкой психического развития, одобренной решением федерального учебно-методического объединения от 7 декабря 2017г., протокол №6/17</a:t>
            </a:r>
          </a:p>
          <a:p>
            <a:r>
              <a:rPr lang="ru-RU" sz="1400" b="1" dirty="0"/>
              <a:t>Часть, формируемая участниками образовательных отношений составлена</a:t>
            </a:r>
            <a:r>
              <a:rPr lang="ru-RU" sz="1400" dirty="0"/>
              <a:t> с использованием </a:t>
            </a:r>
          </a:p>
          <a:p>
            <a:pPr lvl="0"/>
            <a:r>
              <a:rPr lang="ru-RU" sz="1400" dirty="0"/>
              <a:t>«Программой воспитания и обучения дошкольников с задержкой психического развития». Под редакцией Л.Б. </a:t>
            </a:r>
            <a:r>
              <a:rPr lang="ru-RU" sz="1400" dirty="0" err="1"/>
              <a:t>Баряевой</a:t>
            </a:r>
            <a:r>
              <a:rPr lang="ru-RU" sz="1400" dirty="0"/>
              <a:t>, Е.А. Логиновой, 2010г.</a:t>
            </a:r>
          </a:p>
          <a:p>
            <a:pPr lvl="0"/>
            <a:r>
              <a:rPr lang="ru-RU" sz="1400" dirty="0"/>
              <a:t>Программа психолого- педагогических занятий «Цветик – </a:t>
            </a:r>
            <a:r>
              <a:rPr lang="ru-RU" sz="1400" dirty="0" err="1"/>
              <a:t>семицветик</a:t>
            </a:r>
            <a:r>
              <a:rPr lang="ru-RU" sz="1400" dirty="0"/>
              <a:t>» Н.Ю. </a:t>
            </a:r>
            <a:r>
              <a:rPr lang="ru-RU" sz="1400" dirty="0" err="1"/>
              <a:t>Куражева</a:t>
            </a:r>
            <a:endParaRPr lang="ru-RU" sz="1400" dirty="0"/>
          </a:p>
          <a:p>
            <a:pPr lvl="0"/>
            <a:r>
              <a:rPr lang="ru-RU" sz="1400" dirty="0"/>
              <a:t> «Ритмическая мозаика» А. И. Буренина</a:t>
            </a:r>
          </a:p>
          <a:p>
            <a:r>
              <a:rPr lang="ru-RU" sz="1400" dirty="0"/>
              <a:t>Программа ориентирована на детей в возрасте от трёх до семи лет и реализуется на государственном языке Российской Федерации.</a:t>
            </a:r>
          </a:p>
          <a:p>
            <a:r>
              <a:rPr lang="ru-RU" sz="1400" b="1" dirty="0"/>
              <a:t>Срок освоения </a:t>
            </a:r>
            <a:r>
              <a:rPr lang="ru-RU" sz="1400" dirty="0"/>
              <a:t>Программы 2-4  года.</a:t>
            </a:r>
          </a:p>
          <a:p>
            <a:pPr marL="82296" indent="0">
              <a:buNone/>
            </a:pPr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val="259824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Адаптированная </a:t>
            </a:r>
            <a:r>
              <a:rPr lang="ru-RU" sz="1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образовательная </a:t>
            </a:r>
            <a:r>
              <a:rPr lang="ru-RU" sz="1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программа для детей с </a:t>
            </a:r>
            <a:r>
              <a:rPr lang="ru-RU" sz="1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ЗПР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59632" y="1196752"/>
            <a:ext cx="7416824" cy="5184576"/>
          </a:xfrm>
        </p:spPr>
        <p:txBody>
          <a:bodyPr>
            <a:normAutofit fontScale="25000" lnSpcReduction="20000"/>
          </a:bodyPr>
          <a:lstStyle/>
          <a:p>
            <a:pPr marL="82296" indent="0">
              <a:buNone/>
            </a:pPr>
            <a:r>
              <a:rPr lang="ru-RU" sz="4800" b="1" dirty="0">
                <a:solidFill>
                  <a:srgbClr val="FF0000"/>
                </a:solidFill>
              </a:rPr>
              <a:t>Взаимодействие с родителями </a:t>
            </a:r>
            <a:r>
              <a:rPr lang="ru-RU" sz="4800" dirty="0"/>
              <a:t>(законными </a:t>
            </a:r>
            <a:r>
              <a:rPr lang="ru-RU" sz="4800" dirty="0" smtClean="0"/>
              <a:t>представителями</a:t>
            </a:r>
            <a:r>
              <a:rPr lang="ru-RU" sz="4800" dirty="0"/>
              <a:t>) по вопросам образования ребёнка происходит через непосредственное вовлечение их в образовательную деятельность, посредством создания образовательных проектов совместно с семьёй на основе выявления потребностей и поддержки образовательных инициатив семьи</a:t>
            </a:r>
            <a:r>
              <a:rPr lang="ru-RU" sz="4800" dirty="0" smtClean="0"/>
              <a:t>.</a:t>
            </a:r>
          </a:p>
          <a:p>
            <a:r>
              <a:rPr lang="ru-RU" sz="4800" u="sng" dirty="0"/>
              <a:t>Работа, обеспечивающая взаимодействие семьи и дошкольной организации, включает следующие направления</a:t>
            </a:r>
            <a:r>
              <a:rPr lang="ru-RU" sz="4800" dirty="0"/>
              <a:t>: </a:t>
            </a:r>
          </a:p>
          <a:p>
            <a:r>
              <a:rPr lang="ru-RU" sz="4800" dirty="0"/>
              <a:t>1.</a:t>
            </a:r>
            <a:r>
              <a:rPr lang="ru-RU" sz="4800" b="1" dirty="0"/>
              <a:t>Аналитическое - </a:t>
            </a:r>
            <a:r>
              <a:rPr lang="ru-RU" sz="4800" dirty="0"/>
              <a:t>изучение семьи, выяснение образовательных потребностей ребёнка с ТНР и предпочтений родителей для согласования воспитательных воздействий на ребенка; </a:t>
            </a:r>
          </a:p>
          <a:p>
            <a:r>
              <a:rPr lang="ru-RU" sz="4800" dirty="0"/>
              <a:t>2. </a:t>
            </a:r>
            <a:r>
              <a:rPr lang="ru-RU" sz="4800" b="1" dirty="0"/>
              <a:t>Коммуникативно-</a:t>
            </a:r>
            <a:r>
              <a:rPr lang="ru-RU" sz="4800" b="1" dirty="0" err="1"/>
              <a:t>деятельностное</a:t>
            </a:r>
            <a:r>
              <a:rPr lang="ru-RU" sz="4800" b="1" dirty="0"/>
              <a:t> - </a:t>
            </a:r>
            <a:r>
              <a:rPr lang="ru-RU" sz="4800" dirty="0"/>
              <a:t>направлено на повышение педагогической культуры родителей; вовлечение родителей в </a:t>
            </a:r>
            <a:r>
              <a:rPr lang="ru-RU" sz="4800" dirty="0" smtClean="0"/>
              <a:t>образовательный </a:t>
            </a:r>
            <a:r>
              <a:rPr lang="ru-RU" sz="4800" dirty="0"/>
              <a:t>процесс; создание активной развивающей среды, обеспечивающей единые подходы к развитию личности в семье и детском коллективе. </a:t>
            </a:r>
          </a:p>
          <a:p>
            <a:r>
              <a:rPr lang="ru-RU" sz="4800" dirty="0"/>
              <a:t>3. </a:t>
            </a:r>
            <a:r>
              <a:rPr lang="ru-RU" sz="4800" b="1" dirty="0"/>
              <a:t>Информационное - </a:t>
            </a:r>
            <a:r>
              <a:rPr lang="ru-RU" sz="4800" dirty="0"/>
              <a:t>пропаганда и популяризация опыта деятельности </a:t>
            </a:r>
            <a:r>
              <a:rPr lang="ru-RU" sz="4800" dirty="0" smtClean="0"/>
              <a:t>ДОУ; </a:t>
            </a:r>
            <a:r>
              <a:rPr lang="ru-RU" sz="4800" dirty="0"/>
              <a:t>создание открытого информационного пространства (сайт ДОУ,  группы в социальных сетях и др.);</a:t>
            </a:r>
          </a:p>
          <a:p>
            <a:pPr marL="82296" indent="0">
              <a:buNone/>
            </a:pPr>
            <a:endParaRPr lang="ru-RU" sz="4800" dirty="0"/>
          </a:p>
          <a:p>
            <a:pPr marL="82296" indent="0">
              <a:buNone/>
            </a:pPr>
            <a:r>
              <a:rPr lang="ru-RU" sz="4800" dirty="0" smtClean="0"/>
              <a:t> </a:t>
            </a:r>
            <a:r>
              <a:rPr lang="ru-RU" sz="4800" dirty="0"/>
              <a:t>Формы и активные методы сотрудничества с родителями: </a:t>
            </a:r>
          </a:p>
          <a:p>
            <a:r>
              <a:rPr lang="ru-RU" sz="4800" dirty="0"/>
              <a:t>1. Родительские собрания.</a:t>
            </a:r>
          </a:p>
          <a:p>
            <a:r>
              <a:rPr lang="ru-RU" sz="4800" dirty="0"/>
              <a:t> 2. Консультации. </a:t>
            </a:r>
          </a:p>
          <a:p>
            <a:r>
              <a:rPr lang="ru-RU" sz="4800" dirty="0"/>
              <a:t>3. Совместные праздники. </a:t>
            </a:r>
          </a:p>
          <a:p>
            <a:r>
              <a:rPr lang="ru-RU" sz="4800" dirty="0"/>
              <a:t>4.Реализация проектов</a:t>
            </a:r>
          </a:p>
          <a:p>
            <a:r>
              <a:rPr lang="ru-RU" sz="4800" dirty="0"/>
              <a:t>5. Акции.</a:t>
            </a:r>
          </a:p>
          <a:p>
            <a:r>
              <a:rPr lang="ru-RU" sz="4800" dirty="0"/>
              <a:t> 6. Конкурсы.</a:t>
            </a:r>
          </a:p>
          <a:p>
            <a:r>
              <a:rPr lang="ru-RU" sz="4800" dirty="0"/>
              <a:t> 7. Информация для родителей (</a:t>
            </a:r>
            <a:r>
              <a:rPr lang="ru-RU" sz="4800" err="1" smtClean="0"/>
              <a:t>стенды</a:t>
            </a:r>
            <a:r>
              <a:rPr lang="ru-RU" sz="4800" smtClean="0"/>
              <a:t>, сайт,буклеты</a:t>
            </a:r>
            <a:r>
              <a:rPr lang="ru-RU" sz="4800" dirty="0" smtClean="0"/>
              <a:t>)</a:t>
            </a:r>
            <a:endParaRPr lang="ru-RU" sz="4800" dirty="0"/>
          </a:p>
          <a:p>
            <a:r>
              <a:rPr lang="ru-RU" sz="4800" dirty="0"/>
              <a:t> 8. Анкетирование. </a:t>
            </a:r>
          </a:p>
          <a:p>
            <a:r>
              <a:rPr lang="ru-RU" sz="4800" dirty="0"/>
              <a:t>9.Мастер-классы</a:t>
            </a:r>
          </a:p>
          <a:p>
            <a:r>
              <a:rPr lang="ru-RU" sz="4800" dirty="0"/>
              <a:t>10. </a:t>
            </a:r>
            <a:r>
              <a:rPr lang="ru-RU" sz="4800" dirty="0" smtClean="0"/>
              <a:t>день открытых дверей</a:t>
            </a:r>
            <a:endParaRPr lang="ru-RU" sz="1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797152"/>
            <a:ext cx="2592288" cy="17281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157023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052736"/>
            <a:ext cx="7498080" cy="1143000"/>
          </a:xfrm>
        </p:spPr>
        <p:txBody>
          <a:bodyPr>
            <a:normAutofit/>
          </a:bodyPr>
          <a:lstStyle/>
          <a:p>
            <a:pPr algn="r"/>
            <a:r>
              <a:rPr lang="ru-RU" sz="5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Спасибо за внимание!</a:t>
            </a:r>
            <a:endParaRPr lang="ru-RU" sz="5400" b="1" dirty="0">
              <a:solidFill>
                <a:schemeClr val="accent5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780928"/>
            <a:ext cx="6840760" cy="3312368"/>
          </a:xfrm>
        </p:spPr>
      </p:pic>
    </p:spTree>
    <p:extLst>
      <p:ext uri="{BB962C8B-B14F-4D97-AF65-F5344CB8AC3E}">
        <p14:creationId xmlns:p14="http://schemas.microsoft.com/office/powerpoint/2010/main" val="197732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3081</TotalTime>
  <Words>757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Краткая презентация  адаптированной образовательной программы для детей с   ЗАДЕРЖКОЙ ПСИХИЧЕСКОГО РАЗВИТИЯ     МБДОУ  «Центр развития ребёнка – детский сад №26» Гатчинского муниципального района.</vt:lpstr>
      <vt:lpstr>Адаптированная образовательная программа для детей с ЗПР</vt:lpstr>
      <vt:lpstr>Адаптированная образовательная программа для детей с ЗПР</vt:lpstr>
      <vt:lpstr>Адаптированная образовательная программа для детей с ЗПР</vt:lpstr>
      <vt:lpstr>Адаптированная образовательная программа для детей с ЗПР</vt:lpstr>
      <vt:lpstr>Адаптированная образовательная программа для детей с ЗПР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ПРОФЕССИОНАЛЬНЫЙ СТРАНДАРТ  ПЕДАГОГА</dc:title>
  <dc:creator>USER</dc:creator>
  <cp:lastModifiedBy>user</cp:lastModifiedBy>
  <cp:revision>87</cp:revision>
  <dcterms:created xsi:type="dcterms:W3CDTF">2016-03-28T08:04:45Z</dcterms:created>
  <dcterms:modified xsi:type="dcterms:W3CDTF">2021-05-12T13:08:19Z</dcterms:modified>
</cp:coreProperties>
</file>